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181"/>
    <a:srgbClr val="1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12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40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88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3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7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95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1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9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E41AAA-F385-014F-8783-28B6BB006645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5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2024-07-19T19:06:16Z</dcterms:created>
  <dcterms:modified xsi:type="dcterms:W3CDTF">2024-08-04T20:46:38Z</dcterms:modified>
</cp:coreProperties>
</file>